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11"/>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91" r:id="rId84"/>
    <p:sldId id="492" r:id="rId85"/>
    <p:sldId id="423" r:id="rId86"/>
    <p:sldId id="465" r:id="rId87"/>
    <p:sldId id="468" r:id="rId88"/>
    <p:sldId id="469" r:id="rId89"/>
    <p:sldId id="470" r:id="rId90"/>
    <p:sldId id="477" r:id="rId91"/>
    <p:sldId id="471" r:id="rId92"/>
    <p:sldId id="472" r:id="rId93"/>
    <p:sldId id="473" r:id="rId94"/>
    <p:sldId id="484" r:id="rId95"/>
    <p:sldId id="485" r:id="rId96"/>
    <p:sldId id="487" r:id="rId97"/>
    <p:sldId id="488" r:id="rId98"/>
    <p:sldId id="489" r:id="rId99"/>
    <p:sldId id="486" r:id="rId100"/>
    <p:sldId id="490" r:id="rId101"/>
    <p:sldId id="512" r:id="rId102"/>
    <p:sldId id="513" r:id="rId103"/>
    <p:sldId id="516" r:id="rId104"/>
    <p:sldId id="514" r:id="rId105"/>
    <p:sldId id="517" r:id="rId106"/>
    <p:sldId id="515" r:id="rId107"/>
    <p:sldId id="377" r:id="rId108"/>
    <p:sldId id="422" r:id="rId109"/>
    <p:sldId id="425" r:id="rId11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commentAuthors" Target="commentAuthors.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6.png"/><Relationship Id="rId1" Type="http://schemas.openxmlformats.org/officeDocument/2006/relationships/image" Target="../media/image145.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8.png"/><Relationship Id="rId1" Type="http://schemas.openxmlformats.org/officeDocument/2006/relationships/image" Target="../media/image14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8.png"/><Relationship Id="rId1"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9.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blockSize*blockSize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有效利用多级缓存：</a:t>
            </a:r>
            <a:r>
              <a:rPr lang="en-US" altLang="zh-CN"/>
              <a:t>Z</a:t>
            </a:r>
            <a:r>
              <a:rPr lang="zh-CN" altLang="en-US"/>
              <a:t>字型曲线</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章：红黑高斯实战</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章：多核下的缓存</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章：分页机制</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超级组合拳：</a:t>
            </a:r>
            <a:r>
              <a:rPr lang="en-US" altLang="zh-CN"/>
              <a:t>It works!</a:t>
            </a:r>
            <a:endParaRPr lang="en-US" altLang="zh-CN"/>
          </a:p>
        </p:txBody>
      </p:sp>
      <p:sp>
        <p:nvSpPr>
          <p:cNvPr id="3" name="Content Placeholder 2"/>
          <p:cNvSpPr>
            <a:spLocks noGrp="1"/>
          </p:cNvSpPr>
          <p:nvPr>
            <p:ph sz="half" idx="1"/>
          </p:nvPr>
        </p:nvSpPr>
        <p:spPr>
          <a:xfrm>
            <a:off x="436245" y="1295400"/>
            <a:ext cx="5138420" cy="4351655"/>
          </a:xfrm>
        </p:spPr>
        <p:txBody>
          <a:bodyPr/>
          <a:p>
            <a:r>
              <a:rPr lang="zh-CN" altLang="en-US"/>
              <a:t>用了预取提示和直写。用了</a:t>
            </a:r>
            <a:r>
              <a:rPr lang="en-US" altLang="zh-CN"/>
              <a:t> AVX </a:t>
            </a:r>
            <a:r>
              <a:rPr lang="zh-CN" altLang="en-US"/>
              <a:t>指令做读取和加法，调大了</a:t>
            </a:r>
            <a:r>
              <a:rPr lang="en-US" altLang="zh-CN"/>
              <a:t> blockSize</a:t>
            </a:r>
            <a:r>
              <a:rPr lang="zh-CN" altLang="en-US"/>
              <a:t>，还手动</a:t>
            </a:r>
            <a:r>
              <a:rPr lang="en-US" altLang="zh-CN"/>
              <a:t> unroll </a:t>
            </a:r>
            <a:r>
              <a:rPr lang="zh-CN" altLang="en-US"/>
              <a:t>了一下循环，增加寄存器压力。</a:t>
            </a:r>
            <a:endParaRPr lang="zh-CN" altLang="en-US"/>
          </a:p>
          <a:p>
            <a:r>
              <a:rPr lang="zh-CN" altLang="en-US"/>
              <a:t>总之，现在是比没优化前的</a:t>
            </a:r>
            <a:r>
              <a:rPr lang="en-US" altLang="zh-CN"/>
              <a:t> x_blur </a:t>
            </a:r>
            <a:r>
              <a:rPr lang="zh-CN" altLang="en-US"/>
              <a:t>还快了。其实还有一些数学化简可以做？不过本期是内存优化专题，那就先优化到这里了。</a:t>
            </a:r>
            <a:endParaRPr lang="zh-CN" altLang="en-US"/>
          </a:p>
        </p:txBody>
      </p:sp>
      <p:pic>
        <p:nvPicPr>
          <p:cNvPr id="20" name="Content Placeholder 19"/>
          <p:cNvPicPr>
            <a:picLocks noChangeAspect="1"/>
          </p:cNvPicPr>
          <p:nvPr>
            <p:ph sz="half" idx="2"/>
          </p:nvPr>
        </p:nvPicPr>
        <p:blipFill>
          <a:blip r:embed="rId1"/>
          <a:stretch>
            <a:fillRect/>
          </a:stretch>
        </p:blipFill>
        <p:spPr>
          <a:xfrm>
            <a:off x="5973445" y="-12065"/>
            <a:ext cx="6218555" cy="4895850"/>
          </a:xfrm>
          <a:prstGeom prst="rect">
            <a:avLst/>
          </a:prstGeom>
        </p:spPr>
      </p:pic>
      <p:pic>
        <p:nvPicPr>
          <p:cNvPr id="24" name="Picture 23"/>
          <p:cNvPicPr>
            <a:picLocks noChangeAspect="1"/>
          </p:cNvPicPr>
          <p:nvPr/>
        </p:nvPicPr>
        <p:blipFill>
          <a:blip r:embed="rId2"/>
          <a:stretch>
            <a:fillRect/>
          </a:stretch>
        </p:blipFill>
        <p:spPr>
          <a:xfrm>
            <a:off x="4181475" y="4968240"/>
            <a:ext cx="8010525" cy="1889760"/>
          </a:xfrm>
          <a:prstGeom prst="rect">
            <a:avLst/>
          </a:prstGeom>
        </p:spPr>
      </p:pic>
      <p:pic>
        <p:nvPicPr>
          <p:cNvPr id="25" name="Picture 24"/>
          <p:cNvPicPr>
            <a:picLocks noChangeAspect="1"/>
          </p:cNvPicPr>
          <p:nvPr/>
        </p:nvPicPr>
        <p:blipFill>
          <a:blip r:embed="rId3"/>
          <a:stretch>
            <a:fillRect/>
          </a:stretch>
        </p:blipFill>
        <p:spPr>
          <a:xfrm>
            <a:off x="151130" y="5316220"/>
            <a:ext cx="3917950" cy="11938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17066</Words>
  <Application>WPS Presentation</Application>
  <PresentationFormat>宽屏</PresentationFormat>
  <Paragraphs>681</Paragraphs>
  <Slides>107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107</vt:i4>
      </vt:variant>
    </vt:vector>
  </HeadingPairs>
  <TitlesOfParts>
    <vt:vector size="119"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默认就会16字节对齐</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超级组合拳：It works!</vt:lpstr>
      <vt:lpstr>第7章：红黑高斯实战</vt:lpstr>
      <vt:lpstr>PowerPoint 演示文稿</vt:lpstr>
      <vt:lpstr>案例：矩阵转置</vt:lpstr>
      <vt:lpstr>PowerPoint 演示文稿</vt:lpstr>
      <vt:lpstr>PowerPoint 演示文稿</vt:lpstr>
      <vt:lpstr>PowerPoint 演示文稿</vt:lpstr>
      <vt:lpstr>第7章：红黑高斯实战</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557</cp:revision>
  <dcterms:created xsi:type="dcterms:W3CDTF">2022-01-20T04:59:00Z</dcterms:created>
  <dcterms:modified xsi:type="dcterms:W3CDTF">2022-01-20T04:59:00Z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